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notesMasterIdLst>
    <p:notesMasterId r:id="rId8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interested in leveraging this work on how we can compare connectomes to find links to these various other phenotypes. 
This is what makes the work being done at the Allen institute and UW so exciting to me; given that you all are not just measuring connectomes, but also many other modalities of data.
I’d like to give an example of how I’m approaching this kind of question in the larva, and how I think with some development, these approaches would be relevant to apply to the allen institute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that characterizing variability in connectivity (in this case, specific projections to brain output neurons), can be related to differences in behavioral outputs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how this kind of approach would be relevant at Allen, take for example the recent work from the microns consortium to map out connections in the visual cortex of a mouse. This dataset is already revealing principles of how cortical circuits are wired, for instance in this recent paper investigating the structure of inhibition onto 
I am interested in using our network testing methods to see whether these rules hold, say, for other subvolumes in the same region of visual cortex, and in particular, whether they are different in another visual region. This would be a natural application of my work on model-based comparison of neural wiring rules.
Methodologically, answering these questions would likely involve incorporating more biological detail into these model-based descriptions of connectivity, for instance incorporating wiring rules based on space and sub-cellular compartments. I’d be excited to work with both allen institute and UW researchers on these kinds of extensions.
![h:350](https://raw.githubusercontent.com/bdpedigo/talks/main/docs/images/microns-volume.png)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I’ve mentioned, i think the reason to do all this careful study of wiring rules is ultimately to see how this impacts function, which is part of what makes me fascinated by the microns data, where neural activity was also characterized for many neurons. 
I’m interested in 
trying to connect any variation we see in neural wiring rules to variation in aspects of neural activity, 
using some of the tools i mentioned for high dimensional independence testing in our work on the larva.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![h:300 center](./../../images/fig2f.png)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![h:500 center](../../images/fig2a.png)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Cluster morphology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This split induces 4 graphs (or layers)
&lt;div class="columns"&gt;
&lt;div&gt;
![h:500](./../../images/fig2d.png)
&lt;/div&gt;
&lt;div&gt;
![h:200](./../../images/fig2e.png)
&lt;/div&gt;
&lt;/div&gt;
# What are these different "channels" doing?
&lt;div class="columns"&gt;
&lt;div&gt;
![h:500](./../../images/figS5e.png)
&lt;/div&gt;
&lt;div&gt;
&lt;/div&gt;
&lt;/div&gt;
---
# Sorting the network
![h:400 center](./../../images/flow-method-explain.png)
---
# Comparing independently sorted "channels"
![bg right:68% h:650](./../../images/figs6.png)
--- 
# Edge reciprocity
![h:400 center](./../../images/fig2h-reciprocity.png)
_footer: Winding, Pedigo et al. bioRxiv (2022)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80</Slides>
  <Notes>80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2023-04-10T15:17:17Z</dcterms:created>
  <dcterms:modified xsi:type="dcterms:W3CDTF">2023-04-10T15:17:17Z</dcterms:modified>
</cp:coreProperties>
</file>